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9" r:id="rId3"/>
    <p:sldId id="260" r:id="rId4"/>
    <p:sldId id="261" r:id="rId5"/>
    <p:sldId id="262" r:id="rId6"/>
    <p:sldId id="263" r:id="rId7"/>
    <p:sldId id="256" r:id="rId8"/>
    <p:sldId id="257" r:id="rId9"/>
    <p:sldId id="258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5FFA8-35F4-46DF-937B-34DAD0B0ED4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181F2-3ABB-4382-A075-C5D656D85F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239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B181F2-3ABB-4382-A075-C5D656D85F9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567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vi-V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vi-V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vi-V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vi-V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B215784-CD84-4BAB-849C-DECA61A701B3}" type="datetimeFigureOut">
              <a:rPr lang="vi-VN" smtClean="0"/>
              <a:pPr/>
              <a:t>16/10/2017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vi-V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90C8D1-0239-4C78-B025-13993C398F2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188640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 BƯỚC SƠ CẤP CỨU</a:t>
            </a:r>
          </a:p>
          <a:p>
            <a:pPr algn="ctr"/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Phương pháp “Băng bó vết thương”</a:t>
            </a:r>
            <a:endParaRPr lang="en-US" sz="2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34076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1 :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định nguyên nhân gây tai nạn,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49289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2 : Chuẩn bị dụng cụ, sát trùng dụng cụ,  sát trùng tay, đeo bao tay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364502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3 : Xử lý vết thương (cầm máu, sát trùng…)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437112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4 : Băng bó vết thương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5157192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5 : Tải thương, chuyển thương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547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16632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96752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Nguyên nhân: té, điện giật, bị đánh…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8529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Vị trí: mắt, đầu, vai, tay, chân….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9273" y="2060848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Tình trạng nạn nhân: tỉnh táo, lơ mơ, đờ đẫn, hôn mê…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7873" y="3717032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Tình trạng vết thương: hở, kín, lớn, nhỏ, chảy máu…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67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16632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268760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Dụng cụ: kéo, ben, oxy già, cồn, gạc, bông gòn, băng thun, nước sạch…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819" y="2492896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Sát trùng: dùng cồn 90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để sát trùng dụng cụ và tay của cấp cứu viên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364502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Đeo bao tay: găng tay cao su y tế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080906051957-313-4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5" y="4342054"/>
            <a:ext cx="2710291" cy="2032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http://nhommuasam.vn/uploads/index/thang7/hop_dung_cu_y_te/H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4339109"/>
            <a:ext cx="2799037" cy="203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7482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16632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3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Cầm máu: ấn chận động mạch, băng ép, đặt garo…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844824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Sát trùng vết thương: Dùng oxy già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+ Dùng ben gắp bông gòn đã tẩm oxy già sát trùng ngay vết thương từ trong ra ngoài theo hình xoắn ốc.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+ Lặp lại ít nhất 3 lần.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+ Dùng ben gắp bông gòn đã tẩm cồn sát trùng xung quang vết thương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4725144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 ý: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Vết thương mắt không dùng cồn, oxy già; Cầm bông gòn bằng tay, không dùng ben.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Vết thương trên đầu phải dùng kéo cắt bớt tóc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115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16632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4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836712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Băng bó vết thương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497558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BĂNG XOẮN ỐC</a:t>
            </a:r>
            <a:endParaRPr lang="vi-VN" sz="5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636912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Neo băng dưới vết thương, băng xoắn theo chiều cơ thể, đường băng sau đè lên 2/3 đường băng trước.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697868"/>
            <a:ext cx="4176464" cy="2882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ết quả hình ảnh cho băng xoán ố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578" y="3697868"/>
            <a:ext cx="4273422" cy="2982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862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88640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BĂNG SỐ 8</a:t>
            </a:r>
            <a:endParaRPr lang="vi-VN" sz="5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26876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/>
              <a:t>	Dùng để băng những vùng cơ thể lõm như khuỷu tay, khoeo chân, bàn tay...</a:t>
            </a:r>
            <a:endParaRPr lang="vi-VN" sz="2800"/>
          </a:p>
        </p:txBody>
      </p:sp>
      <p:sp>
        <p:nvSpPr>
          <p:cNvPr id="6" name="Rectangle 5"/>
          <p:cNvSpPr/>
          <p:nvPr/>
        </p:nvSpPr>
        <p:spPr>
          <a:xfrm>
            <a:off x="323528" y="2839576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/>
              <a:t>CÁCH BĂNG: Neo băng dưới vết thương rồi kéo xéo lên trên vết thương, vòng qua phần cơ thể trên vết thương 1 vòng rồi đưa chéo đường băng xuống dưới. Sau đó tiếp tục cho đường băng đi 1 vòng và đi xuống, đến khi che kín vết thương (đường băng sau đè lên 2/3 đường băng trước)</a:t>
            </a:r>
            <a:endParaRPr lang="vi-VN" sz="2800"/>
          </a:p>
        </p:txBody>
      </p:sp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087562"/>
            <a:ext cx="6408712" cy="506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88640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BĂNG RẺ QUẠT</a:t>
            </a:r>
            <a:endParaRPr lang="vi-VN" sz="5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1484784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/>
              <a:t>	Dùng để băng những vùng cơ thể lồi như cùi chỏ, đầu, gối, gót chân ….</a:t>
            </a:r>
            <a:endParaRPr lang="vi-VN" sz="2800"/>
          </a:p>
        </p:txBody>
      </p:sp>
      <p:sp>
        <p:nvSpPr>
          <p:cNvPr id="6" name="Rectangle 5"/>
          <p:cNvSpPr/>
          <p:nvPr/>
        </p:nvSpPr>
        <p:spPr>
          <a:xfrm>
            <a:off x="395536" y="3140968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/>
              <a:t>CÁCH BĂNG: Neo băng ngay tại vết thương, đưa đường băng lên 1 vòng, sau đó đưa xuống 1 vòng (mỗi đường đè lên 1/3 đường băng vòng neo băng). Tiếp tục băng trên 1 vòng rồi dưới 1 vòng (mỗi vòng băng sau sẽ đè lên 2/3 vòng băng trước) đến khi kín vết thương. Khóa băng phía trên vết thương</a:t>
            </a:r>
            <a:endParaRPr lang="vi-VN" sz="2800"/>
          </a:p>
        </p:txBody>
      </p:sp>
      <p:pic>
        <p:nvPicPr>
          <p:cNvPr id="3074" name="Picture 2" descr="Kết quả hình ảnh cho băng rẻ quạ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304" y="1599675"/>
            <a:ext cx="8223391" cy="419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624" y="233610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ỨNG DỤNG CÁC ĐƯỜNG BĂNG</a:t>
            </a:r>
            <a:endParaRPr lang="vi-VN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412776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    </a:t>
            </a:r>
            <a:r>
              <a:rPr lang="en-US" sz="2800" b="1" err="1" smtClean="0"/>
              <a:t>Đường</a:t>
            </a:r>
            <a:r>
              <a:rPr lang="en-US" sz="2800" b="1" smtClean="0"/>
              <a:t> </a:t>
            </a:r>
            <a:r>
              <a:rPr lang="en-US" sz="2800" b="1" err="1" smtClean="0"/>
              <a:t>băng</a:t>
            </a:r>
            <a:r>
              <a:rPr lang="en-US" sz="2800" b="1" smtClean="0"/>
              <a:t> </a:t>
            </a:r>
            <a:r>
              <a:rPr lang="en-US" sz="2800" b="1" err="1" smtClean="0"/>
              <a:t>xoắn</a:t>
            </a:r>
            <a:r>
              <a:rPr lang="en-US" sz="2800" b="1" smtClean="0"/>
              <a:t> </a:t>
            </a:r>
            <a:r>
              <a:rPr lang="en-US" sz="2800" b="1" err="1" smtClean="0"/>
              <a:t>ốc</a:t>
            </a:r>
            <a:r>
              <a:rPr lang="en-US" sz="2800" b="1" smtClean="0"/>
              <a:t>, </a:t>
            </a:r>
            <a:r>
              <a:rPr lang="en-US" sz="2800" b="1" err="1" smtClean="0"/>
              <a:t>băng</a:t>
            </a:r>
            <a:r>
              <a:rPr lang="en-US" sz="2800" b="1" smtClean="0"/>
              <a:t> </a:t>
            </a:r>
            <a:r>
              <a:rPr lang="en-US" sz="2800" b="1" err="1" smtClean="0"/>
              <a:t>lật</a:t>
            </a:r>
            <a:r>
              <a:rPr lang="en-US" sz="2800" b="1" smtClean="0"/>
              <a:t>:</a:t>
            </a:r>
            <a:r>
              <a:rPr lang="en-US" sz="2800" smtClean="0"/>
              <a:t> </a:t>
            </a:r>
            <a:r>
              <a:rPr lang="en-US" sz="2800" err="1" smtClean="0"/>
              <a:t>vết</a:t>
            </a:r>
            <a:r>
              <a:rPr lang="en-US" sz="2800" smtClean="0"/>
              <a:t> </a:t>
            </a:r>
            <a:r>
              <a:rPr lang="en-US" sz="2800" err="1" smtClean="0"/>
              <a:t>thương</a:t>
            </a:r>
            <a:r>
              <a:rPr lang="en-US" sz="2800" smtClean="0"/>
              <a:t> </a:t>
            </a:r>
            <a:r>
              <a:rPr lang="en-US" sz="2800" err="1" smtClean="0"/>
              <a:t>cẳng</a:t>
            </a:r>
            <a:r>
              <a:rPr lang="en-US" sz="2800" smtClean="0"/>
              <a:t> </a:t>
            </a:r>
            <a:r>
              <a:rPr lang="en-US" sz="2800" err="1" smtClean="0"/>
              <a:t>tay</a:t>
            </a:r>
            <a:r>
              <a:rPr lang="en-US" sz="2800" smtClean="0"/>
              <a:t>, </a:t>
            </a:r>
            <a:r>
              <a:rPr lang="en-US" sz="2800" err="1" smtClean="0"/>
              <a:t>cẳng</a:t>
            </a:r>
            <a:r>
              <a:rPr lang="en-US" sz="2800" smtClean="0"/>
              <a:t> </a:t>
            </a:r>
            <a:r>
              <a:rPr lang="en-US" sz="2800" err="1" smtClean="0"/>
              <a:t>chân</a:t>
            </a:r>
            <a:r>
              <a:rPr lang="en-US" sz="2800" smtClean="0"/>
              <a:t>, </a:t>
            </a:r>
            <a:r>
              <a:rPr lang="en-US" sz="2800" err="1" smtClean="0"/>
              <a:t>cánh</a:t>
            </a:r>
            <a:r>
              <a:rPr lang="en-US" sz="2800" smtClean="0"/>
              <a:t> </a:t>
            </a:r>
            <a:r>
              <a:rPr lang="en-US" sz="2800" err="1" smtClean="0"/>
              <a:t>tay</a:t>
            </a:r>
            <a:r>
              <a:rPr lang="en-US" sz="2800" smtClean="0"/>
              <a:t>, </a:t>
            </a:r>
            <a:r>
              <a:rPr lang="en-US" sz="2800" err="1" smtClean="0"/>
              <a:t>đùi</a:t>
            </a:r>
            <a:r>
              <a:rPr lang="en-US" sz="2800" smtClean="0"/>
              <a:t>, </a:t>
            </a:r>
            <a:r>
              <a:rPr lang="en-US" sz="2800" err="1" smtClean="0"/>
              <a:t>phần</a:t>
            </a:r>
            <a:r>
              <a:rPr lang="en-US" sz="2800" smtClean="0"/>
              <a:t> </a:t>
            </a:r>
            <a:r>
              <a:rPr lang="en-US" sz="2800" err="1" smtClean="0"/>
              <a:t>trên</a:t>
            </a:r>
            <a:r>
              <a:rPr lang="en-US" sz="2800" smtClean="0"/>
              <a:t> </a:t>
            </a:r>
            <a:r>
              <a:rPr lang="en-US" sz="2800" err="1" smtClean="0"/>
              <a:t>của</a:t>
            </a:r>
            <a:r>
              <a:rPr lang="en-US" sz="2800" smtClean="0"/>
              <a:t> mình…</a:t>
            </a:r>
          </a:p>
          <a:p>
            <a:endParaRPr lang="en-US" sz="2800" smtClean="0"/>
          </a:p>
          <a:p>
            <a:r>
              <a:rPr lang="en-US" sz="2800" b="1" smtClean="0"/>
              <a:t>    </a:t>
            </a:r>
            <a:r>
              <a:rPr lang="en-US" sz="2800" b="1" err="1" smtClean="0"/>
              <a:t>Đường</a:t>
            </a:r>
            <a:r>
              <a:rPr lang="en-US" sz="2800" b="1" smtClean="0"/>
              <a:t> </a:t>
            </a:r>
            <a:r>
              <a:rPr lang="en-US" sz="2800" b="1" err="1" smtClean="0"/>
              <a:t>băng</a:t>
            </a:r>
            <a:r>
              <a:rPr lang="en-US" sz="2800" b="1" smtClean="0"/>
              <a:t> </a:t>
            </a:r>
            <a:r>
              <a:rPr lang="en-US" sz="2800" b="1" err="1" smtClean="0"/>
              <a:t>số</a:t>
            </a:r>
            <a:r>
              <a:rPr lang="en-US" sz="2800" b="1" smtClean="0"/>
              <a:t> 8: </a:t>
            </a:r>
            <a:r>
              <a:rPr lang="en-US" sz="2800" err="1" smtClean="0"/>
              <a:t>vết</a:t>
            </a:r>
            <a:r>
              <a:rPr lang="en-US" sz="2800" smtClean="0"/>
              <a:t> </a:t>
            </a:r>
            <a:r>
              <a:rPr lang="en-US" sz="2800" err="1" smtClean="0"/>
              <a:t>thương</a:t>
            </a:r>
            <a:r>
              <a:rPr lang="en-US" sz="2800" b="1" smtClean="0"/>
              <a:t> </a:t>
            </a:r>
            <a:r>
              <a:rPr lang="en-US" sz="2800" err="1" smtClean="0"/>
              <a:t>khủy</a:t>
            </a:r>
            <a:r>
              <a:rPr lang="en-US" sz="2800" smtClean="0"/>
              <a:t> </a:t>
            </a:r>
            <a:r>
              <a:rPr lang="en-US" sz="2800" err="1" smtClean="0"/>
              <a:t>tay</a:t>
            </a:r>
            <a:r>
              <a:rPr lang="en-US" sz="2800"/>
              <a:t>;</a:t>
            </a:r>
            <a:r>
              <a:rPr lang="en-US" sz="2800" smtClean="0"/>
              <a:t> </a:t>
            </a:r>
            <a:r>
              <a:rPr lang="en-US" sz="2800" err="1" smtClean="0"/>
              <a:t>kheo</a:t>
            </a:r>
            <a:r>
              <a:rPr lang="en-US" sz="2800" smtClean="0"/>
              <a:t> </a:t>
            </a:r>
            <a:r>
              <a:rPr lang="en-US" sz="2800" err="1" smtClean="0"/>
              <a:t>chân</a:t>
            </a:r>
            <a:r>
              <a:rPr lang="en-US" sz="2800"/>
              <a:t>;</a:t>
            </a:r>
            <a:r>
              <a:rPr lang="en-US" sz="2800" smtClean="0"/>
              <a:t> </a:t>
            </a:r>
            <a:r>
              <a:rPr lang="en-US" sz="2800" err="1" smtClean="0"/>
              <a:t>lòng</a:t>
            </a:r>
            <a:r>
              <a:rPr lang="en-US" sz="2800" smtClean="0"/>
              <a:t> </a:t>
            </a:r>
            <a:r>
              <a:rPr lang="en-US" sz="2800" err="1" smtClean="0"/>
              <a:t>bàn</a:t>
            </a:r>
            <a:r>
              <a:rPr lang="en-US" sz="2800" smtClean="0"/>
              <a:t> </a:t>
            </a:r>
            <a:r>
              <a:rPr lang="en-US" sz="2800" err="1" smtClean="0"/>
              <a:t>tay</a:t>
            </a:r>
            <a:r>
              <a:rPr lang="en-US" sz="2800" smtClean="0"/>
              <a:t>, </a:t>
            </a:r>
            <a:r>
              <a:rPr lang="en-US" sz="2800" err="1" smtClean="0"/>
              <a:t>bàn</a:t>
            </a:r>
            <a:r>
              <a:rPr lang="en-US" sz="2800" smtClean="0"/>
              <a:t> </a:t>
            </a:r>
            <a:r>
              <a:rPr lang="en-US" sz="2800" err="1" smtClean="0"/>
              <a:t>chân</a:t>
            </a:r>
            <a:r>
              <a:rPr lang="en-US" sz="2800" smtClean="0"/>
              <a:t>; </a:t>
            </a:r>
            <a:r>
              <a:rPr lang="en-US" sz="2800" err="1" smtClean="0"/>
              <a:t>lưng</a:t>
            </a:r>
            <a:r>
              <a:rPr lang="en-US" sz="2800" smtClean="0"/>
              <a:t> </a:t>
            </a:r>
            <a:r>
              <a:rPr lang="en-US" sz="2800" err="1" smtClean="0"/>
              <a:t>bàn</a:t>
            </a:r>
            <a:r>
              <a:rPr lang="en-US" sz="2800" smtClean="0"/>
              <a:t> </a:t>
            </a:r>
            <a:r>
              <a:rPr lang="en-US" sz="2800" err="1" smtClean="0"/>
              <a:t>tay</a:t>
            </a:r>
            <a:r>
              <a:rPr lang="en-US" sz="2800" smtClean="0"/>
              <a:t>, </a:t>
            </a:r>
            <a:r>
              <a:rPr lang="en-US" sz="2800" err="1" smtClean="0"/>
              <a:t>bàn</a:t>
            </a:r>
            <a:r>
              <a:rPr lang="en-US" sz="2800" smtClean="0"/>
              <a:t> </a:t>
            </a:r>
            <a:r>
              <a:rPr lang="en-US" sz="2800" err="1" smtClean="0"/>
              <a:t>chân</a:t>
            </a:r>
            <a:r>
              <a:rPr lang="en-US" sz="2800" smtClean="0"/>
              <a:t>; vai; mắt…</a:t>
            </a:r>
          </a:p>
          <a:p>
            <a:endParaRPr lang="en-US" sz="2800" smtClean="0"/>
          </a:p>
          <a:p>
            <a:r>
              <a:rPr lang="en-US" sz="2800" b="1" smtClean="0"/>
              <a:t>    </a:t>
            </a:r>
            <a:r>
              <a:rPr lang="en-US" sz="2800" b="1" err="1" smtClean="0"/>
              <a:t>Đường</a:t>
            </a:r>
            <a:r>
              <a:rPr lang="en-US" sz="2800" b="1" smtClean="0"/>
              <a:t> </a:t>
            </a:r>
            <a:r>
              <a:rPr lang="en-US" sz="2800" b="1" err="1" smtClean="0"/>
              <a:t>băng</a:t>
            </a:r>
            <a:r>
              <a:rPr lang="en-US" sz="2800" b="1" smtClean="0"/>
              <a:t> </a:t>
            </a:r>
            <a:r>
              <a:rPr lang="en-US" sz="2800" b="1" err="1" smtClean="0"/>
              <a:t>rẻ</a:t>
            </a:r>
            <a:r>
              <a:rPr lang="en-US" sz="2800" b="1" smtClean="0"/>
              <a:t> </a:t>
            </a:r>
            <a:r>
              <a:rPr lang="en-US" sz="2800" b="1" err="1" smtClean="0"/>
              <a:t>quạt</a:t>
            </a:r>
            <a:r>
              <a:rPr lang="en-US" sz="2800" b="1" smtClean="0"/>
              <a:t>:</a:t>
            </a:r>
            <a:r>
              <a:rPr lang="en-US" sz="2800" smtClean="0"/>
              <a:t> </a:t>
            </a:r>
            <a:r>
              <a:rPr lang="en-US" sz="2800" err="1" smtClean="0"/>
              <a:t>vết</a:t>
            </a:r>
            <a:r>
              <a:rPr lang="en-US" sz="2800" smtClean="0"/>
              <a:t> </a:t>
            </a:r>
            <a:r>
              <a:rPr lang="en-US" sz="2800" err="1" smtClean="0"/>
              <a:t>thương</a:t>
            </a:r>
            <a:r>
              <a:rPr lang="en-US" sz="2800" smtClean="0"/>
              <a:t> </a:t>
            </a:r>
            <a:r>
              <a:rPr lang="en-US" sz="2800" err="1" smtClean="0"/>
              <a:t>cùi</a:t>
            </a:r>
            <a:r>
              <a:rPr lang="en-US" sz="2800" smtClean="0"/>
              <a:t> </a:t>
            </a:r>
            <a:r>
              <a:rPr lang="en-US" sz="2800" err="1" smtClean="0"/>
              <a:t>chỏ</a:t>
            </a:r>
            <a:r>
              <a:rPr lang="en-US" sz="2800" smtClean="0"/>
              <a:t>, </a:t>
            </a:r>
            <a:r>
              <a:rPr lang="en-US" sz="2800" err="1" smtClean="0"/>
              <a:t>đầu</a:t>
            </a:r>
            <a:r>
              <a:rPr lang="en-US" sz="2800" smtClean="0"/>
              <a:t> </a:t>
            </a:r>
            <a:r>
              <a:rPr lang="en-US" sz="2800" err="1" smtClean="0"/>
              <a:t>gối</a:t>
            </a:r>
            <a:r>
              <a:rPr lang="en-US" sz="2800" smtClean="0"/>
              <a:t>, </a:t>
            </a:r>
            <a:r>
              <a:rPr lang="en-US" sz="2800" err="1" smtClean="0"/>
              <a:t>gót</a:t>
            </a:r>
            <a:r>
              <a:rPr lang="en-US" sz="2800" smtClean="0"/>
              <a:t> </a:t>
            </a:r>
            <a:r>
              <a:rPr lang="en-US" sz="2800" err="1" smtClean="0"/>
              <a:t>chân</a:t>
            </a:r>
            <a:r>
              <a:rPr lang="en-US" sz="2800" smtClean="0"/>
              <a:t>, đầu…</a:t>
            </a:r>
            <a:endParaRPr lang="vi-VN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149</TotalTime>
  <Words>563</Words>
  <Application>Microsoft Office PowerPoint</Application>
  <PresentationFormat>On-screen Show (4:3)</PresentationFormat>
  <Paragraphs>41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Flow</vt:lpstr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Duc Cuong</dc:creator>
  <cp:lastModifiedBy>Admin</cp:lastModifiedBy>
  <cp:revision>16</cp:revision>
  <dcterms:created xsi:type="dcterms:W3CDTF">2011-11-09T15:25:37Z</dcterms:created>
  <dcterms:modified xsi:type="dcterms:W3CDTF">2017-10-16T07:20:20Z</dcterms:modified>
</cp:coreProperties>
</file>